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B0DBB-81DC-4C6F-BAB9-5E80DF007D31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33E52-1F84-4B2D-9372-47E8BC773AB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B0DBB-81DC-4C6F-BAB9-5E80DF007D31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33E52-1F84-4B2D-9372-47E8BC773AB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B0DBB-81DC-4C6F-BAB9-5E80DF007D31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33E52-1F84-4B2D-9372-47E8BC773AB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B0DBB-81DC-4C6F-BAB9-5E80DF007D31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33E52-1F84-4B2D-9372-47E8BC773AB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B0DBB-81DC-4C6F-BAB9-5E80DF007D31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01633E52-1F84-4B2D-9372-47E8BC773AB4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B0DBB-81DC-4C6F-BAB9-5E80DF007D31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33E52-1F84-4B2D-9372-47E8BC773AB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B0DBB-81DC-4C6F-BAB9-5E80DF007D31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33E52-1F84-4B2D-9372-47E8BC773AB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B0DBB-81DC-4C6F-BAB9-5E80DF007D31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33E52-1F84-4B2D-9372-47E8BC773AB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B0DBB-81DC-4C6F-BAB9-5E80DF007D31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33E52-1F84-4B2D-9372-47E8BC773AB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B0DBB-81DC-4C6F-BAB9-5E80DF007D31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33E52-1F84-4B2D-9372-47E8BC773AB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B0DBB-81DC-4C6F-BAB9-5E80DF007D31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33E52-1F84-4B2D-9372-47E8BC773AB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86B0DBB-81DC-4C6F-BAB9-5E80DF007D31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1633E52-1F84-4B2D-9372-47E8BC773AB4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10000"/>
                  </a:schemeClr>
                </a:solidFill>
              </a:rPr>
              <a:t>Презентация</a:t>
            </a:r>
            <a:endParaRPr lang="ru-RU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7200" dirty="0" smtClean="0">
                <a:solidFill>
                  <a:schemeClr val="accent2">
                    <a:lumMod val="50000"/>
                  </a:schemeClr>
                </a:solidFill>
              </a:rPr>
              <a:t>«Лесное чудо»</a:t>
            </a:r>
            <a:endParaRPr lang="ru-RU" sz="72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Желаю успехов!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Содержимое 3" descr="спасибо за внимание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5918" y="1500174"/>
            <a:ext cx="6512930" cy="4878411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Цель:</a:t>
            </a:r>
            <a:r>
              <a:rPr lang="ru-RU" dirty="0" smtClean="0"/>
              <a:t> Совершенствовать умения в работе с пластилином.</a:t>
            </a:r>
            <a:endParaRPr lang="ru-RU" dirty="0"/>
          </a:p>
        </p:txBody>
      </p:sp>
      <p:pic>
        <p:nvPicPr>
          <p:cNvPr id="4" name="Содержимое 3" descr="20200407_19001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32983" y="1600200"/>
            <a:ext cx="6278033" cy="4708525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Ход занятия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Чудо – это явление, которое противоречит законам природы, необъяснимое или нечто небывалое, сверхъестественное, фантастическое, предмет или явление, вызывающее общее удивление.</a:t>
            </a:r>
            <a:endParaRPr lang="ru-RU" dirty="0"/>
          </a:p>
        </p:txBody>
      </p:sp>
      <p:pic>
        <p:nvPicPr>
          <p:cNvPr id="5" name="Содержимое 4" descr="image-3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</a:rPr>
              <a:t>Что же сказочного может быть в лесу?</a:t>
            </a:r>
            <a:br>
              <a:rPr lang="ru-RU" sz="18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</a:rPr>
              <a:t>Это необыкновенные деревья, переплетенные или сросшиеся друг с другом, это камни, на которых живет цветок или растет трава, это пни, которые могут напоминать нам какой-либо предмет. </a:t>
            </a:r>
            <a:endParaRPr lang="ru-RU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Содержимое 4" descr="image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7200" y="2490057"/>
            <a:ext cx="4038600" cy="2746248"/>
          </a:xfrm>
        </p:spPr>
      </p:pic>
      <p:pic>
        <p:nvPicPr>
          <p:cNvPr id="6" name="Содержимое 5" descr="image-1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8200" y="2172272"/>
            <a:ext cx="4038600" cy="3381818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age-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285728"/>
            <a:ext cx="8286808" cy="625654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Введение в тему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 мы с вами сегодня попробуем изобразить из пластилина свое чудо.</a:t>
            </a:r>
          </a:p>
          <a:p>
            <a:r>
              <a:rPr lang="ru-RU" dirty="0" smtClean="0"/>
              <a:t>У каждого из вас в памяти всплывет что-то интересное, необычное, увиденное в лесу.</a:t>
            </a:r>
          </a:p>
          <a:p>
            <a:r>
              <a:rPr lang="ru-RU" dirty="0" smtClean="0"/>
              <a:t>Вы можете изобразить свою композицию или опереться на мою.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Что необходимо?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Для этого нам понадобится два куска пластилина: черного и  коричневого цвета.</a:t>
            </a:r>
          </a:p>
          <a:p>
            <a:r>
              <a:rPr lang="ru-RU" dirty="0" smtClean="0"/>
              <a:t>Черного цвета будет камень, коричневого – ствол дерева.</a:t>
            </a:r>
            <a:endParaRPr lang="ru-RU" dirty="0"/>
          </a:p>
        </p:txBody>
      </p:sp>
      <p:pic>
        <p:nvPicPr>
          <p:cNvPr id="5" name="Содержимое 4" descr="20200407_190058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800" dirty="0" smtClean="0">
                <a:solidFill>
                  <a:schemeClr val="tx2">
                    <a:lumMod val="10000"/>
                  </a:schemeClr>
                </a:solidFill>
              </a:rPr>
              <a:t>Из куска черного цвета делаем шарик и придаем ему неправильную форму. А из коричневого – делаем колбаску, которую надрезаем с двух сторон. С одной стороны будут корни дерева, с другой ветки.</a:t>
            </a:r>
            <a:r>
              <a:rPr lang="ru-RU" sz="1800" dirty="0" smtClean="0">
                <a:solidFill>
                  <a:schemeClr val="tx2">
                    <a:lumMod val="25000"/>
                  </a:schemeClr>
                </a:solidFill>
              </a:rPr>
              <a:t/>
            </a:r>
            <a:br>
              <a:rPr lang="ru-RU" sz="1800" dirty="0" smtClean="0">
                <a:solidFill>
                  <a:schemeClr val="tx2">
                    <a:lumMod val="25000"/>
                  </a:schemeClr>
                </a:solidFill>
              </a:rPr>
            </a:br>
            <a:endParaRPr lang="ru-RU" sz="1800" dirty="0">
              <a:solidFill>
                <a:schemeClr val="tx2">
                  <a:lumMod val="25000"/>
                </a:schemeClr>
              </a:solidFill>
            </a:endParaRPr>
          </a:p>
        </p:txBody>
      </p:sp>
      <p:pic>
        <p:nvPicPr>
          <p:cNvPr id="5" name="Содержимое 4" descr="20200407_19030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348706"/>
            <a:ext cx="4038600" cy="3028950"/>
          </a:xfrm>
        </p:spPr>
      </p:pic>
      <p:pic>
        <p:nvPicPr>
          <p:cNvPr id="6" name="Содержимое 5" descr="20200407_191209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К веткам и корням можно добавить дополнительные кусочки пластилина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. И последним этапом будет добавление листочков на ветки. 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Содержимое 4" descr="20200407_19170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06303" y="1600200"/>
            <a:ext cx="3531394" cy="4708525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26</TotalTime>
  <Words>176</Words>
  <Application>Microsoft Office PowerPoint</Application>
  <PresentationFormat>Экран (4:3)</PresentationFormat>
  <Paragraphs>16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Апекс</vt:lpstr>
      <vt:lpstr>Презентация</vt:lpstr>
      <vt:lpstr>Цель: Совершенствовать умения в работе с пластилином.</vt:lpstr>
      <vt:lpstr>Ход занятия</vt:lpstr>
      <vt:lpstr>Что же сказочного может быть в лесу? Это необыкновенные деревья, переплетенные или сросшиеся друг с другом, это камни, на которых живет цветок или растет трава, это пни, которые могут напоминать нам какой-либо предмет. </vt:lpstr>
      <vt:lpstr>Слайд 5</vt:lpstr>
      <vt:lpstr>Введение в тему</vt:lpstr>
      <vt:lpstr>Что необходимо?</vt:lpstr>
      <vt:lpstr>Из куска черного цвета делаем шарик и придаем ему неправильную форму. А из коричневого – делаем колбаску, которую надрезаем с двух сторон. С одной стороны будут корни дерева, с другой ветки. </vt:lpstr>
      <vt:lpstr>К веткам и корням можно добавить дополнительные кусочки пластилина. И последним этапом будет добавление листочков на ветки. </vt:lpstr>
      <vt:lpstr>Желаю успехов!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</dc:title>
  <dc:creator>Ирина</dc:creator>
  <cp:lastModifiedBy>Ирина</cp:lastModifiedBy>
  <cp:revision>4</cp:revision>
  <dcterms:created xsi:type="dcterms:W3CDTF">2020-04-07T17:39:21Z</dcterms:created>
  <dcterms:modified xsi:type="dcterms:W3CDTF">2020-04-07T18:05:23Z</dcterms:modified>
</cp:coreProperties>
</file>